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0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87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30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30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99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54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16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69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93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33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0276-41F8-4C0A-AA71-A437219395F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CB23F-91F5-477F-B352-FB7FFCF2D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7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02756" y="3501008"/>
            <a:ext cx="48893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お持ちいただきたい物</a:t>
            </a:r>
            <a:endParaRPr kumimoji="1" lang="en-US" altLang="ja-JP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r"/>
            <a:r>
              <a:rPr kumimoji="1" lang="ja-JP" altLang="en-US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未開封・未使用でお願いします♡</a:t>
            </a:r>
            <a:endParaRPr kumimoji="1" lang="en-US" altLang="ja-JP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/>
              <a:t>＜食品＞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/>
              <a:t>常温保存可能</a:t>
            </a:r>
            <a:endParaRPr lang="en-US" altLang="ja-JP" b="1" dirty="0"/>
          </a:p>
          <a:p>
            <a:pPr lvl="1"/>
            <a:r>
              <a:rPr lang="ja-JP" altLang="en-US" dirty="0"/>
              <a:t>　</a:t>
            </a:r>
            <a:r>
              <a:rPr lang="ja-JP" altLang="en-US" sz="1600" dirty="0"/>
              <a:t>お米</a:t>
            </a:r>
            <a:endParaRPr lang="en-US" altLang="ja-JP" sz="1600" dirty="0"/>
          </a:p>
          <a:p>
            <a:pPr lvl="1"/>
            <a:r>
              <a:rPr lang="ja-JP" altLang="en-US" sz="1600" dirty="0"/>
              <a:t>　レトルト食品</a:t>
            </a:r>
            <a:endParaRPr lang="en-US" altLang="ja-JP" sz="1600" dirty="0"/>
          </a:p>
          <a:p>
            <a:pPr lvl="1"/>
            <a:r>
              <a:rPr lang="ja-JP" altLang="en-US" sz="1600" dirty="0"/>
              <a:t>　調味料</a:t>
            </a:r>
            <a:endParaRPr lang="en-US" altLang="ja-JP" sz="1600" dirty="0"/>
          </a:p>
          <a:p>
            <a:pPr lvl="1"/>
            <a:r>
              <a:rPr lang="ja-JP" altLang="en-US" sz="1600" dirty="0"/>
              <a:t>　保存食品</a:t>
            </a:r>
            <a:endParaRPr lang="en-US" altLang="ja-JP" sz="1600" dirty="0"/>
          </a:p>
          <a:p>
            <a:pPr lvl="1"/>
            <a:r>
              <a:rPr lang="ja-JP" altLang="en-US" sz="1600" dirty="0"/>
              <a:t>　お菓子</a:t>
            </a:r>
            <a:endParaRPr lang="en-US" altLang="ja-JP" sz="1600" dirty="0"/>
          </a:p>
          <a:p>
            <a:pPr lvl="1"/>
            <a:r>
              <a:rPr lang="ja-JP" altLang="en-US" sz="1600" dirty="0"/>
              <a:t>　離乳食</a:t>
            </a:r>
            <a:endParaRPr lang="en-US" altLang="ja-JP" sz="1600" dirty="0"/>
          </a:p>
          <a:p>
            <a:pPr lvl="1"/>
            <a:r>
              <a:rPr lang="ja-JP" altLang="en-US" sz="1600" dirty="0"/>
              <a:t>　飲料</a:t>
            </a:r>
            <a:endParaRPr kumimoji="1" lang="en-US" altLang="ja-JP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/>
              <a:t>賞味期限が</a:t>
            </a:r>
            <a:r>
              <a:rPr lang="ja-JP" altLang="en-US" b="1" u="sng" dirty="0"/>
              <a:t>８月以降</a:t>
            </a:r>
            <a:endParaRPr lang="en-US" altLang="ja-JP" b="1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1853803" y="806817"/>
            <a:ext cx="5314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フードドライブ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251520" y="266757"/>
            <a:ext cx="1872208" cy="1080120"/>
          </a:xfrm>
          <a:prstGeom prst="wedgeEllipseCallout">
            <a:avLst>
              <a:gd name="adj1" fmla="val 64289"/>
              <a:gd name="adj2" fmla="val -40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9532" y="545207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日用品も</a:t>
            </a:r>
          </a:p>
        </p:txBody>
      </p:sp>
      <p:sp>
        <p:nvSpPr>
          <p:cNvPr id="7" name="円形吹き出し 6"/>
          <p:cNvSpPr/>
          <p:nvPr/>
        </p:nvSpPr>
        <p:spPr>
          <a:xfrm>
            <a:off x="6732240" y="209255"/>
            <a:ext cx="2304256" cy="1263335"/>
          </a:xfrm>
          <a:prstGeom prst="wedgeEllipseCallout">
            <a:avLst>
              <a:gd name="adj1" fmla="val -59077"/>
              <a:gd name="adj2" fmla="val 11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1282" y="391318"/>
            <a:ext cx="2031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ご協力</a:t>
            </a:r>
            <a:endParaRPr lang="en-US" altLang="ja-JP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お願いします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2078519" y="2152330"/>
            <a:ext cx="4673478" cy="1224136"/>
            <a:chOff x="2267744" y="1688614"/>
            <a:chExt cx="4673478" cy="1440160"/>
          </a:xfrm>
        </p:grpSpPr>
        <p:sp>
          <p:nvSpPr>
            <p:cNvPr id="9" name="雲 8"/>
            <p:cNvSpPr/>
            <p:nvPr/>
          </p:nvSpPr>
          <p:spPr>
            <a:xfrm>
              <a:off x="2267744" y="1688614"/>
              <a:ext cx="4673478" cy="1440160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719559" y="1993195"/>
              <a:ext cx="3518912" cy="832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三豊市こどもの居場所づくり</a:t>
              </a:r>
              <a:endPara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algn="ctr"/>
              <a:r>
                <a:rPr lang="ja-JP" altLang="en-US" sz="20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事業の活動を支援します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1853803" y="1271839"/>
            <a:ext cx="5139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６月１７日（土）１０時 ～１８時</a:t>
            </a:r>
            <a:endParaRPr lang="en-US" altLang="ja-JP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コープ観音寺　店内</a:t>
            </a:r>
            <a:endParaRPr lang="en-US" altLang="ja-JP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61206" y="3771251"/>
            <a:ext cx="25922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lang="ja-JP" altLang="en-US" dirty="0"/>
              <a:t>＜食品以外では＞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/>
              <a:t>下記のもの</a:t>
            </a:r>
            <a:endParaRPr lang="en-US" altLang="ja-JP" b="1" dirty="0"/>
          </a:p>
          <a:p>
            <a:endParaRPr lang="en-US" altLang="ja-JP" sz="600" b="1" dirty="0"/>
          </a:p>
          <a:p>
            <a:pPr lvl="1"/>
            <a:r>
              <a:rPr kumimoji="1" lang="ja-JP" altLang="en-US" sz="1600" dirty="0"/>
              <a:t>子どもが使える文房具</a:t>
            </a:r>
            <a:endParaRPr kumimoji="1" lang="en-US" altLang="ja-JP" sz="1600" dirty="0"/>
          </a:p>
          <a:p>
            <a:pPr lvl="1"/>
            <a:r>
              <a:rPr lang="ja-JP" altLang="en-US" sz="1600" dirty="0"/>
              <a:t>洗剤・石鹸類</a:t>
            </a:r>
            <a:endParaRPr lang="en-US" altLang="ja-JP" sz="1600" dirty="0"/>
          </a:p>
          <a:p>
            <a:pPr lvl="1"/>
            <a:r>
              <a:rPr kumimoji="1" lang="ja-JP" altLang="en-US" sz="1600" dirty="0"/>
              <a:t>トイレットペーパー</a:t>
            </a:r>
            <a:endParaRPr kumimoji="1" lang="en-US" altLang="ja-JP" sz="1600" dirty="0"/>
          </a:p>
          <a:p>
            <a:pPr lvl="1"/>
            <a:r>
              <a:rPr lang="en-US" altLang="ja-JP" sz="1600" dirty="0"/>
              <a:t>BOX</a:t>
            </a:r>
            <a:r>
              <a:rPr lang="ja-JP" altLang="en-US" sz="1600" dirty="0"/>
              <a:t>ティッシュ</a:t>
            </a:r>
            <a:endParaRPr kumimoji="1" lang="en-US" altLang="ja-JP" sz="1600" dirty="0"/>
          </a:p>
          <a:p>
            <a:pPr lvl="1"/>
            <a:r>
              <a:rPr lang="ja-JP" altLang="en-US" sz="1600" dirty="0"/>
              <a:t>生理用品</a:t>
            </a:r>
            <a:endParaRPr lang="en-US" altLang="ja-JP" sz="1600" dirty="0"/>
          </a:p>
          <a:p>
            <a:pPr lvl="1"/>
            <a:r>
              <a:rPr kumimoji="1" lang="ja-JP" altLang="en-US" sz="1600" dirty="0"/>
              <a:t>子供用のオムツ</a:t>
            </a:r>
            <a:endParaRPr lang="en-US" altLang="ja-JP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51521" y="3429001"/>
            <a:ext cx="5040560" cy="33123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99964" y="3494640"/>
            <a:ext cx="3382644" cy="2092881"/>
          </a:xfrm>
          <a:prstGeom prst="rect">
            <a:avLst/>
          </a:prstGeom>
          <a:noFill/>
          <a:ln w="12700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ご注意いただきたいこと</a:t>
            </a:r>
            <a:endParaRPr lang="en-US" altLang="ja-JP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アルコール類（味醂・料理酒以外）・手作り品はお引き受けできません。</a:t>
            </a:r>
            <a:endParaRPr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食品に関しましては、成分またはアレルギー表示があるもの。</a:t>
            </a:r>
            <a:endParaRPr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生鮮食品・冷凍品・冷蔵品もお引き受けできません。</a:t>
            </a:r>
            <a:endParaRPr lang="en-US" altLang="ja-JP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99964" y="5877272"/>
            <a:ext cx="3248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お問い合わせ先</a:t>
            </a:r>
            <a:endParaRPr kumimoji="1" lang="en-US" altLang="ja-JP" sz="1400" dirty="0"/>
          </a:p>
          <a:p>
            <a:pPr algn="ctr"/>
            <a:r>
              <a:rPr lang="ja-JP" altLang="en-US" sz="1400" dirty="0"/>
              <a:t>　コープ観音寺　　電話；</a:t>
            </a:r>
            <a:r>
              <a:rPr lang="en-US" altLang="ja-JP" sz="1400" dirty="0"/>
              <a:t>0875-25-6600</a:t>
            </a:r>
          </a:p>
          <a:p>
            <a:pPr algn="r"/>
            <a:r>
              <a:rPr lang="ja-JP" altLang="en-US" sz="1400" dirty="0"/>
              <a:t>三豊エリアサポーター会</a:t>
            </a:r>
            <a:endParaRPr kumimoji="1" lang="en-US" altLang="ja-JP" sz="1400" dirty="0"/>
          </a:p>
        </p:txBody>
      </p:sp>
      <p:pic>
        <p:nvPicPr>
          <p:cNvPr id="1026" name="Picture 2" descr="C:\Users\user\AppData\Local\Microsoft\Windows\INetCache\IE\V4JW38VW\gahag-0000091024-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03" y="2067465"/>
            <a:ext cx="884511" cy="130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AppData\Local\Microsoft\Windows\INetCache\IE\7C00ZT2B\11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184" y="1904102"/>
            <a:ext cx="1965424" cy="151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95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8251</TotalTime>
  <Words>140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HG創英角ﾎﾟｯﾌﾟ体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上村 早紀子</cp:lastModifiedBy>
  <cp:revision>14</cp:revision>
  <cp:lastPrinted>2023-06-04T23:11:34Z</cp:lastPrinted>
  <dcterms:created xsi:type="dcterms:W3CDTF">2023-05-30T05:46:11Z</dcterms:created>
  <dcterms:modified xsi:type="dcterms:W3CDTF">2023-06-26T04:48:32Z</dcterms:modified>
</cp:coreProperties>
</file>